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7" r:id="rId2"/>
    <p:sldId id="267" r:id="rId3"/>
    <p:sldId id="273" r:id="rId4"/>
    <p:sldId id="269" r:id="rId5"/>
    <p:sldId id="289" r:id="rId6"/>
    <p:sldId id="274" r:id="rId7"/>
    <p:sldId id="290" r:id="rId8"/>
    <p:sldId id="291" r:id="rId9"/>
    <p:sldId id="288" r:id="rId10"/>
    <p:sldId id="286" r:id="rId11"/>
    <p:sldId id="285" r:id="rId12"/>
    <p:sldId id="293" r:id="rId13"/>
    <p:sldId id="276" r:id="rId14"/>
    <p:sldId id="281" r:id="rId15"/>
    <p:sldId id="275" r:id="rId16"/>
    <p:sldId id="277" r:id="rId17"/>
    <p:sldId id="278" r:id="rId18"/>
    <p:sldId id="279" r:id="rId19"/>
    <p:sldId id="280" r:id="rId20"/>
    <p:sldId id="299" r:id="rId21"/>
    <p:sldId id="295" r:id="rId22"/>
    <p:sldId id="296" r:id="rId23"/>
    <p:sldId id="297" r:id="rId24"/>
    <p:sldId id="298" r:id="rId25"/>
    <p:sldId id="282" r:id="rId26"/>
    <p:sldId id="283" r:id="rId27"/>
    <p:sldId id="287" r:id="rId28"/>
    <p:sldId id="284" r:id="rId29"/>
    <p:sldId id="292" r:id="rId30"/>
    <p:sldId id="294" r:id="rId31"/>
    <p:sldId id="264" r:id="rId3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Inter UI" panose="020B0604020202020204" charset="0"/>
      <p:regular r:id="rId37"/>
      <p:bold r:id="rId38"/>
      <p:italic r:id="rId39"/>
      <p:boldItalic r:id="rId40"/>
    </p:embeddedFont>
    <p:embeddedFont>
      <p:font typeface="Playfair Display" panose="020B0604020202020204" charset="0"/>
      <p:regular r:id="rId41"/>
      <p:bold r:id="rId42"/>
      <p:italic r:id="rId43"/>
      <p:boldItalic r:id="rId44"/>
    </p:embeddedFont>
    <p:embeddedFont>
      <p:font typeface="Work Sans Black" panose="020B0604020202020204" charset="0"/>
      <p:bold r:id="rId45"/>
      <p:boldItalic r:id="rId46"/>
    </p:embeddedFont>
    <p:embeddedFont>
      <p:font typeface="Work Sans ExtraBold" panose="020B0604020202020204" charset="0"/>
      <p:bold r:id="rId47"/>
      <p:boldItalic r:id="rId48"/>
    </p:embeddedFont>
    <p:embeddedFont>
      <p:font typeface="Work Sans Medium" panose="020B0604020202020204" charset="0"/>
      <p:regular r:id="rId49"/>
      <p:italic r:id="rId50"/>
    </p:embeddedFont>
    <p:embeddedFont>
      <p:font typeface="Work Sans SemiBold" panose="020B0604020202020204" charset="0"/>
      <p:bold r:id="rId51"/>
      <p:boldItalic r:id="rId5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adžia" id="{B84E84E6-9B4C-4451-B5F4-40510AC2D573}">
          <p14:sldIdLst>
            <p14:sldId id="257"/>
            <p14:sldId id="267"/>
            <p14:sldId id="273"/>
            <p14:sldId id="269"/>
            <p14:sldId id="289"/>
            <p14:sldId id="274"/>
            <p14:sldId id="290"/>
            <p14:sldId id="291"/>
            <p14:sldId id="288"/>
            <p14:sldId id="286"/>
            <p14:sldId id="285"/>
            <p14:sldId id="293"/>
          </p14:sldIdLst>
        </p14:section>
        <p14:section name="Richterio" id="{B9D89A65-7160-4D39-B2DD-C9E79EE14FA7}">
          <p14:sldIdLst>
            <p14:sldId id="276"/>
            <p14:sldId id="281"/>
            <p14:sldId id="275"/>
            <p14:sldId id="277"/>
            <p14:sldId id="278"/>
            <p14:sldId id="279"/>
            <p14:sldId id="280"/>
          </p14:sldIdLst>
        </p14:section>
        <p14:section name="Sauga" id="{C8AB0B9E-7D94-4460-9EF3-2D35FC349005}">
          <p14:sldIdLst>
            <p14:sldId id="299"/>
            <p14:sldId id="295"/>
            <p14:sldId id="296"/>
            <p14:sldId id="297"/>
            <p14:sldId id="298"/>
          </p14:sldIdLst>
        </p14:section>
        <p14:section name="Pabaiga" id="{4F02C46E-31D2-4540-B37C-671FA3F4F8C6}">
          <p14:sldIdLst>
            <p14:sldId id="282"/>
            <p14:sldId id="283"/>
            <p14:sldId id="287"/>
            <p14:sldId id="284"/>
            <p14:sldId id="292"/>
            <p14:sldId id="294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2139"/>
    <a:srgbClr val="624744"/>
    <a:srgbClr val="9FCC99"/>
    <a:srgbClr val="BD778B"/>
    <a:srgbClr val="5F7645"/>
    <a:srgbClr val="FDB356"/>
    <a:srgbClr val="FFE75A"/>
    <a:srgbClr val="96DB3D"/>
    <a:srgbClr val="C1272D"/>
    <a:srgbClr val="F2CF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2D0844-7929-4104-877A-FD25B163BA53}" v="55" dt="2020-03-14T13:38:09.3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tas Vilčinskas" userId="f535157fa466583a" providerId="LiveId" clId="{752D0844-7929-4104-877A-FD25B163BA53}"/>
    <pc:docChg chg="modSld">
      <pc:chgData name="Mantas Vilčinskas" userId="f535157fa466583a" providerId="LiveId" clId="{752D0844-7929-4104-877A-FD25B163BA53}" dt="2020-03-14T13:38:09.394" v="54" actId="20577"/>
      <pc:docMkLst>
        <pc:docMk/>
      </pc:docMkLst>
      <pc:sldChg chg="modSp">
        <pc:chgData name="Mantas Vilčinskas" userId="f535157fa466583a" providerId="LiveId" clId="{752D0844-7929-4104-877A-FD25B163BA53}" dt="2020-03-14T13:38:09.394" v="54" actId="20577"/>
        <pc:sldMkLst>
          <pc:docMk/>
          <pc:sldMk cId="3734313214" sldId="264"/>
        </pc:sldMkLst>
        <pc:spChg chg="mod">
          <ac:chgData name="Mantas Vilčinskas" userId="f535157fa466583a" providerId="LiveId" clId="{752D0844-7929-4104-877A-FD25B163BA53}" dt="2020-03-14T13:38:09.394" v="54" actId="20577"/>
          <ac:spMkLst>
            <pc:docMk/>
            <pc:sldMk cId="3734313214" sldId="264"/>
            <ac:spMk id="3" creationId="{60454783-EAD8-4888-B9D0-E544101E89B6}"/>
          </ac:spMkLst>
        </pc:spChg>
      </pc:sldChg>
    </pc:docChg>
  </pc:docChgLst>
  <pc:docChgLst>
    <pc:chgData name="Mantas Vilčinskas" userId="f535157fa466583a" providerId="LiveId" clId="{3CFE355E-5AB5-4931-B567-A52F3D0B8285}"/>
    <pc:docChg chg="custSel addSld delSld modSld sldOrd delSection modSection">
      <pc:chgData name="Mantas Vilčinskas" userId="f535157fa466583a" providerId="LiveId" clId="{3CFE355E-5AB5-4931-B567-A52F3D0B8285}" dt="2018-12-09T17:55:25.075" v="379" actId="20577"/>
      <pc:docMkLst>
        <pc:docMk/>
      </pc:docMkLst>
      <pc:sldChg chg="ord">
        <pc:chgData name="Mantas Vilčinskas" userId="f535157fa466583a" providerId="LiveId" clId="{3CFE355E-5AB5-4931-B567-A52F3D0B8285}" dt="2018-12-09T17:40:17.614" v="366"/>
        <pc:sldMkLst>
          <pc:docMk/>
          <pc:sldMk cId="1004602127" sldId="275"/>
        </pc:sldMkLst>
      </pc:sldChg>
      <pc:sldChg chg="modSp ord">
        <pc:chgData name="Mantas Vilčinskas" userId="f535157fa466583a" providerId="LiveId" clId="{3CFE355E-5AB5-4931-B567-A52F3D0B8285}" dt="2018-12-09T17:40:40.314" v="367"/>
        <pc:sldMkLst>
          <pc:docMk/>
          <pc:sldMk cId="3235717610" sldId="276"/>
        </pc:sldMkLst>
        <pc:spChg chg="mod">
          <ac:chgData name="Mantas Vilčinskas" userId="f535157fa466583a" providerId="LiveId" clId="{3CFE355E-5AB5-4931-B567-A52F3D0B8285}" dt="2018-12-09T17:30:45.205" v="227" actId="20577"/>
          <ac:spMkLst>
            <pc:docMk/>
            <pc:sldMk cId="3235717610" sldId="276"/>
            <ac:spMk id="3" creationId="{1DD1BF24-0DBC-466E-ADE2-63195013149D}"/>
          </ac:spMkLst>
        </pc:spChg>
      </pc:sldChg>
      <pc:sldChg chg="ord">
        <pc:chgData name="Mantas Vilčinskas" userId="f535157fa466583a" providerId="LiveId" clId="{3CFE355E-5AB5-4931-B567-A52F3D0B8285}" dt="2018-12-09T17:40:17.614" v="366"/>
        <pc:sldMkLst>
          <pc:docMk/>
          <pc:sldMk cId="582268710" sldId="277"/>
        </pc:sldMkLst>
      </pc:sldChg>
      <pc:sldChg chg="ord">
        <pc:chgData name="Mantas Vilčinskas" userId="f535157fa466583a" providerId="LiveId" clId="{3CFE355E-5AB5-4931-B567-A52F3D0B8285}" dt="2018-12-09T17:40:17.614" v="366"/>
        <pc:sldMkLst>
          <pc:docMk/>
          <pc:sldMk cId="2396499965" sldId="278"/>
        </pc:sldMkLst>
      </pc:sldChg>
      <pc:sldChg chg="modSp ord">
        <pc:chgData name="Mantas Vilčinskas" userId="f535157fa466583a" providerId="LiveId" clId="{3CFE355E-5AB5-4931-B567-A52F3D0B8285}" dt="2018-12-09T17:55:25.075" v="379" actId="20577"/>
        <pc:sldMkLst>
          <pc:docMk/>
          <pc:sldMk cId="1009391265" sldId="279"/>
        </pc:sldMkLst>
        <pc:spChg chg="mod">
          <ac:chgData name="Mantas Vilčinskas" userId="f535157fa466583a" providerId="LiveId" clId="{3CFE355E-5AB5-4931-B567-A52F3D0B8285}" dt="2018-12-09T17:55:25.075" v="379" actId="20577"/>
          <ac:spMkLst>
            <pc:docMk/>
            <pc:sldMk cId="1009391265" sldId="279"/>
            <ac:spMk id="5" creationId="{B9191E36-953D-444F-B4E3-332AF63470C0}"/>
          </ac:spMkLst>
        </pc:spChg>
      </pc:sldChg>
      <pc:sldChg chg="ord">
        <pc:chgData name="Mantas Vilčinskas" userId="f535157fa466583a" providerId="LiveId" clId="{3CFE355E-5AB5-4931-B567-A52F3D0B8285}" dt="2018-12-09T17:40:17.614" v="366"/>
        <pc:sldMkLst>
          <pc:docMk/>
          <pc:sldMk cId="3850029328" sldId="280"/>
        </pc:sldMkLst>
      </pc:sldChg>
      <pc:sldChg chg="ord">
        <pc:chgData name="Mantas Vilčinskas" userId="f535157fa466583a" providerId="LiveId" clId="{3CFE355E-5AB5-4931-B567-A52F3D0B8285}" dt="2018-12-09T17:40:17.614" v="366"/>
        <pc:sldMkLst>
          <pc:docMk/>
          <pc:sldMk cId="3049665545" sldId="281"/>
        </pc:sldMkLst>
      </pc:sldChg>
      <pc:sldChg chg="modSp">
        <pc:chgData name="Mantas Vilčinskas" userId="f535157fa466583a" providerId="LiveId" clId="{3CFE355E-5AB5-4931-B567-A52F3D0B8285}" dt="2018-12-09T17:28:30.415" v="205" actId="207"/>
        <pc:sldMkLst>
          <pc:docMk/>
          <pc:sldMk cId="3851776288" sldId="292"/>
        </pc:sldMkLst>
        <pc:spChg chg="mod">
          <ac:chgData name="Mantas Vilčinskas" userId="f535157fa466583a" providerId="LiveId" clId="{3CFE355E-5AB5-4931-B567-A52F3D0B8285}" dt="2018-12-09T17:28:30.415" v="205" actId="207"/>
          <ac:spMkLst>
            <pc:docMk/>
            <pc:sldMk cId="3851776288" sldId="292"/>
            <ac:spMk id="5" creationId="{B9191E36-953D-444F-B4E3-332AF63470C0}"/>
          </ac:spMkLst>
        </pc:spChg>
      </pc:sldChg>
      <pc:sldChg chg="addSp delSp modSp add ord setBg delAnim modAnim">
        <pc:chgData name="Mantas Vilčinskas" userId="f535157fa466583a" providerId="LiveId" clId="{3CFE355E-5AB5-4931-B567-A52F3D0B8285}" dt="2018-12-09T17:30:03.799" v="209"/>
        <pc:sldMkLst>
          <pc:docMk/>
          <pc:sldMk cId="2070477863" sldId="293"/>
        </pc:sldMkLst>
        <pc:picChg chg="del">
          <ac:chgData name="Mantas Vilčinskas" userId="f535157fa466583a" providerId="LiveId" clId="{3CFE355E-5AB5-4931-B567-A52F3D0B8285}" dt="2018-12-09T17:02:59.021" v="4" actId="478"/>
          <ac:picMkLst>
            <pc:docMk/>
            <pc:sldMk cId="2070477863" sldId="293"/>
            <ac:picMk id="2" creationId="{33AB9C09-4A4F-477F-8248-4334C24FFA1F}"/>
          </ac:picMkLst>
        </pc:picChg>
        <pc:picChg chg="add del mod">
          <ac:chgData name="Mantas Vilčinskas" userId="f535157fa466583a" providerId="LiveId" clId="{3CFE355E-5AB5-4931-B567-A52F3D0B8285}" dt="2018-12-09T17:03:48.441" v="8" actId="478"/>
          <ac:picMkLst>
            <pc:docMk/>
            <pc:sldMk cId="2070477863" sldId="293"/>
            <ac:picMk id="4" creationId="{19FC4E54-75CD-43C7-88FE-5EBF47D0AD68}"/>
          </ac:picMkLst>
        </pc:picChg>
        <pc:picChg chg="add mod">
          <ac:chgData name="Mantas Vilčinskas" userId="f535157fa466583a" providerId="LiveId" clId="{3CFE355E-5AB5-4931-B567-A52F3D0B8285}" dt="2018-12-09T17:29:07.133" v="206"/>
          <ac:picMkLst>
            <pc:docMk/>
            <pc:sldMk cId="2070477863" sldId="293"/>
            <ac:picMk id="5" creationId="{395A0AC0-D476-46C1-A597-66966689DDCB}"/>
          </ac:picMkLst>
        </pc:picChg>
      </pc:sldChg>
      <pc:sldChg chg="add del">
        <pc:chgData name="Mantas Vilčinskas" userId="f535157fa466583a" providerId="LiveId" clId="{3CFE355E-5AB5-4931-B567-A52F3D0B8285}" dt="2018-12-09T17:02:31.225" v="1" actId="2696"/>
        <pc:sldMkLst>
          <pc:docMk/>
          <pc:sldMk cId="3487218370" sldId="293"/>
        </pc:sldMkLst>
      </pc:sldChg>
      <pc:sldChg chg="modSp add">
        <pc:chgData name="Mantas Vilčinskas" userId="f535157fa466583a" providerId="LiveId" clId="{3CFE355E-5AB5-4931-B567-A52F3D0B8285}" dt="2018-12-09T17:26:27.523" v="11" actId="20577"/>
        <pc:sldMkLst>
          <pc:docMk/>
          <pc:sldMk cId="3992281373" sldId="294"/>
        </pc:sldMkLst>
        <pc:spChg chg="mod">
          <ac:chgData name="Mantas Vilčinskas" userId="f535157fa466583a" providerId="LiveId" clId="{3CFE355E-5AB5-4931-B567-A52F3D0B8285}" dt="2018-12-09T17:26:27.523" v="11" actId="20577"/>
          <ac:spMkLst>
            <pc:docMk/>
            <pc:sldMk cId="3992281373" sldId="294"/>
            <ac:spMk id="5" creationId="{B9191E36-953D-444F-B4E3-332AF63470C0}"/>
          </ac:spMkLst>
        </pc:spChg>
      </pc:sldChg>
      <pc:sldChg chg="addSp delSp modSp add ord setBg delAnim">
        <pc:chgData name="Mantas Vilčinskas" userId="f535157fa466583a" providerId="LiveId" clId="{3CFE355E-5AB5-4931-B567-A52F3D0B8285}" dt="2018-12-09T17:40:55.257" v="370"/>
        <pc:sldMkLst>
          <pc:docMk/>
          <pc:sldMk cId="3745839098" sldId="295"/>
        </pc:sldMkLst>
        <pc:spChg chg="add">
          <ac:chgData name="Mantas Vilčinskas" userId="f535157fa466583a" providerId="LiveId" clId="{3CFE355E-5AB5-4931-B567-A52F3D0B8285}" dt="2018-12-09T17:30:58.891" v="229"/>
          <ac:spMkLst>
            <pc:docMk/>
            <pc:sldMk cId="3745839098" sldId="295"/>
            <ac:spMk id="2" creationId="{7B2C97B3-6F0F-4F4C-B8FF-AB45A5608323}"/>
          </ac:spMkLst>
        </pc:spChg>
        <pc:spChg chg="del">
          <ac:chgData name="Mantas Vilčinskas" userId="f535157fa466583a" providerId="LiveId" clId="{3CFE355E-5AB5-4931-B567-A52F3D0B8285}" dt="2018-12-09T17:31:01.304" v="230" actId="478"/>
          <ac:spMkLst>
            <pc:docMk/>
            <pc:sldMk cId="3745839098" sldId="295"/>
            <ac:spMk id="3" creationId="{1DD1BF24-0DBC-466E-ADE2-63195013149D}"/>
          </ac:spMkLst>
        </pc:spChg>
        <pc:spChg chg="add del mod">
          <ac:chgData name="Mantas Vilčinskas" userId="f535157fa466583a" providerId="LiveId" clId="{3CFE355E-5AB5-4931-B567-A52F3D0B8285}" dt="2018-12-09T17:31:08.661" v="233" actId="478"/>
          <ac:spMkLst>
            <pc:docMk/>
            <pc:sldMk cId="3745839098" sldId="295"/>
            <ac:spMk id="4" creationId="{3A804B11-1889-414D-9AEE-3572193C318C}"/>
          </ac:spMkLst>
        </pc:spChg>
        <pc:spChg chg="add del">
          <ac:chgData name="Mantas Vilčinskas" userId="f535157fa466583a" providerId="LiveId" clId="{3CFE355E-5AB5-4931-B567-A52F3D0B8285}" dt="2018-12-09T17:31:14.277" v="235"/>
          <ac:spMkLst>
            <pc:docMk/>
            <pc:sldMk cId="3745839098" sldId="295"/>
            <ac:spMk id="5" creationId="{D3D09D62-B03A-4EB7-A618-E6D45A4E278D}"/>
          </ac:spMkLst>
        </pc:spChg>
      </pc:sldChg>
      <pc:sldChg chg="add ord setBg">
        <pc:chgData name="Mantas Vilčinskas" userId="f535157fa466583a" providerId="LiveId" clId="{3CFE355E-5AB5-4931-B567-A52F3D0B8285}" dt="2018-12-09T17:40:55.257" v="370"/>
        <pc:sldMkLst>
          <pc:docMk/>
          <pc:sldMk cId="527396390" sldId="296"/>
        </pc:sldMkLst>
      </pc:sldChg>
      <pc:sldChg chg="add ord setBg">
        <pc:chgData name="Mantas Vilčinskas" userId="f535157fa466583a" providerId="LiveId" clId="{3CFE355E-5AB5-4931-B567-A52F3D0B8285}" dt="2018-12-09T17:40:55.257" v="370"/>
        <pc:sldMkLst>
          <pc:docMk/>
          <pc:sldMk cId="2648449081" sldId="297"/>
        </pc:sldMkLst>
      </pc:sldChg>
      <pc:sldChg chg="add ord modTransition setBg">
        <pc:chgData name="Mantas Vilčinskas" userId="f535157fa466583a" providerId="LiveId" clId="{3CFE355E-5AB5-4931-B567-A52F3D0B8285}" dt="2018-12-09T17:40:55.257" v="370"/>
        <pc:sldMkLst>
          <pc:docMk/>
          <pc:sldMk cId="2484123894" sldId="298"/>
        </pc:sldMkLst>
      </pc:sldChg>
      <pc:sldChg chg="modSp add ord modAnim">
        <pc:chgData name="Mantas Vilčinskas" userId="f535157fa466583a" providerId="LiveId" clId="{3CFE355E-5AB5-4931-B567-A52F3D0B8285}" dt="2018-12-09T17:40:55.257" v="370"/>
        <pc:sldMkLst>
          <pc:docMk/>
          <pc:sldMk cId="3055844261" sldId="299"/>
        </pc:sldMkLst>
        <pc:spChg chg="mod">
          <ac:chgData name="Mantas Vilčinskas" userId="f535157fa466583a" providerId="LiveId" clId="{3CFE355E-5AB5-4931-B567-A52F3D0B8285}" dt="2018-12-09T17:39:30.839" v="356" actId="20577"/>
          <ac:spMkLst>
            <pc:docMk/>
            <pc:sldMk cId="3055844261" sldId="299"/>
            <ac:spMk id="5" creationId="{B9191E36-953D-444F-B4E3-332AF63470C0}"/>
          </ac:spMkLst>
        </pc:spChg>
      </pc:sldChg>
      <pc:sldChg chg="add del">
        <pc:chgData name="Mantas Vilčinskas" userId="f535157fa466583a" providerId="LiveId" clId="{3CFE355E-5AB5-4931-B567-A52F3D0B8285}" dt="2018-12-09T17:39:37.432" v="359"/>
        <pc:sldMkLst>
          <pc:docMk/>
          <pc:sldMk cId="3408122211" sldId="300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05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56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76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291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196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33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80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999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80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247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861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9EC1D-06F5-4128-BBB1-A3413C03F6D2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DF0C5-8BE8-473F-949E-5D1ECDC75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34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dJpIU1rSOFY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28E70A-26E7-4F4D-9956-1122CFE61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63" y="-38887"/>
            <a:ext cx="9195849" cy="6896887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r>
              <a:rPr lang="lt-LT" sz="8000">
                <a:solidFill>
                  <a:srgbClr val="FFE75A"/>
                </a:solidFill>
                <a:latin typeface="Work Sans Black" panose="00000A00000000000000" pitchFamily="2" charset="0"/>
              </a:rPr>
              <a:t>ŽEMĖ</a:t>
            </a:r>
            <a:r>
              <a:rPr lang="lt-LT" sz="8000">
                <a:solidFill>
                  <a:srgbClr val="FFE75A"/>
                </a:solidFill>
                <a:latin typeface="Work Sans ExtraBold" panose="00000900000000000000" pitchFamily="2" charset="0"/>
              </a:rPr>
              <a:t>DREBA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2D874E0-5AFA-454B-8B2A-02470321D25E}"/>
              </a:ext>
            </a:extLst>
          </p:cNvPr>
          <p:cNvSpPr txBox="1">
            <a:spLocks/>
          </p:cNvSpPr>
          <p:nvPr/>
        </p:nvSpPr>
        <p:spPr>
          <a:xfrm>
            <a:off x="-55263" y="3130681"/>
            <a:ext cx="9199263" cy="55774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3600"/>
              </a:lnSpc>
            </a:pPr>
            <a:r>
              <a:rPr lang="lt-LT" sz="2400" i="1" kern="0" spc="180">
                <a:solidFill>
                  <a:schemeClr val="bg1"/>
                </a:solidFill>
                <a:latin typeface="Playfair Display" panose="00000500000000000000" pitchFamily="50" charset="0"/>
              </a:rPr>
              <a:t>Mantas Vilčinskas</a:t>
            </a:r>
            <a:r>
              <a:rPr lang="en-US" sz="2400" i="1" kern="0" spc="180">
                <a:solidFill>
                  <a:schemeClr val="bg1"/>
                </a:solidFill>
                <a:latin typeface="Playfair Display" panose="00000500000000000000" pitchFamily="50" charset="0"/>
              </a:rPr>
              <a:t> </a:t>
            </a:r>
            <a:r>
              <a:rPr lang="lt-LT" sz="2400" i="1" kern="0" spc="180">
                <a:solidFill>
                  <a:schemeClr val="bg1"/>
                </a:solidFill>
                <a:latin typeface="Playfair Display" panose="00000500000000000000" pitchFamily="50" charset="0"/>
              </a:rPr>
              <a:t>    </a:t>
            </a:r>
            <a:r>
              <a:rPr lang="lt-LT" sz="2400" kern="0" spc="18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Estera Žernytė</a:t>
            </a:r>
            <a:endParaRPr lang="en-US" sz="2400" kern="0" spc="18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866447"/>
      </p:ext>
    </p:extLst>
  </p:cSld>
  <p:clrMapOvr>
    <a:masterClrMapping/>
  </p:clrMapOvr>
  <p:transition spd="slow" advTm="10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7.40741E-7 L 5E-6 0.40741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"/>
                            </p:stCondLst>
                            <p:childTnLst>
                              <p:par>
                                <p:cTn id="3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CF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-27632" y="1565267"/>
            <a:ext cx="9144000" cy="406778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6000">
                <a:solidFill>
                  <a:srgbClr val="C1272D"/>
                </a:solidFill>
                <a:latin typeface="Work Sans Medium" panose="00000600000000000000" pitchFamily="2" charset="0"/>
              </a:rPr>
              <a:t>90</a:t>
            </a:r>
            <a:r>
              <a:rPr lang="en-US" sz="6000">
                <a:solidFill>
                  <a:srgbClr val="C1272D"/>
                </a:solidFill>
                <a:latin typeface="Work Sans Medium" panose="00000600000000000000" pitchFamily="2" charset="0"/>
              </a:rPr>
              <a:t>% VIS</a:t>
            </a:r>
            <a:r>
              <a:rPr lang="lt-LT" sz="6000">
                <a:solidFill>
                  <a:srgbClr val="C1272D"/>
                </a:solidFill>
                <a:latin typeface="Work Sans Medium" panose="00000600000000000000" pitchFamily="2" charset="0"/>
              </a:rPr>
              <a:t>Ų ŽEMĖS DREBĖJIMŲ VYKSTA</a:t>
            </a:r>
          </a:p>
          <a:p>
            <a:pPr algn="ctr">
              <a:lnSpc>
                <a:spcPts val="6200"/>
              </a:lnSpc>
            </a:pPr>
            <a:r>
              <a:rPr lang="lt-LT" sz="6000">
                <a:solidFill>
                  <a:srgbClr val="C1272D"/>
                </a:solidFill>
                <a:latin typeface="Work Sans Medium" panose="00000600000000000000" pitchFamily="2" charset="0"/>
              </a:rPr>
              <a:t>UGNIES RATE, KURIAME DALIS JAV,</a:t>
            </a:r>
          </a:p>
          <a:p>
            <a:pPr algn="ctr">
              <a:lnSpc>
                <a:spcPts val="6200"/>
              </a:lnSpc>
            </a:pPr>
            <a:r>
              <a:rPr lang="lt-LT" sz="6000">
                <a:solidFill>
                  <a:srgbClr val="C1272D"/>
                </a:solidFill>
                <a:latin typeface="Work Sans Medium" panose="00000600000000000000" pitchFamily="2" charset="0"/>
              </a:rPr>
              <a:t>DALIS AZIJOS</a:t>
            </a:r>
          </a:p>
        </p:txBody>
      </p:sp>
    </p:spTree>
    <p:extLst>
      <p:ext uri="{BB962C8B-B14F-4D97-AF65-F5344CB8AC3E}">
        <p14:creationId xmlns:p14="http://schemas.microsoft.com/office/powerpoint/2010/main" val="245864207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27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9775C7-A6DD-4790-85B9-78D26FBFB455}"/>
              </a:ext>
            </a:extLst>
          </p:cNvPr>
          <p:cNvSpPr/>
          <p:nvPr/>
        </p:nvSpPr>
        <p:spPr>
          <a:xfrm>
            <a:off x="0" y="452633"/>
            <a:ext cx="9144000" cy="6052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3600">
                <a:solidFill>
                  <a:srgbClr val="A9EAFF"/>
                </a:solidFill>
                <a:latin typeface="Work Sans SemiBold" panose="00000700000000000000" pitchFamily="2" charset="0"/>
              </a:rPr>
              <a:t>UGNIES </a:t>
            </a:r>
            <a:r>
              <a:rPr lang="lt-LT" sz="3600">
                <a:solidFill>
                  <a:srgbClr val="A9EAFF"/>
                </a:solidFill>
                <a:latin typeface="Work Sans SemiBold" panose="00000700000000000000" pitchFamily="2" charset="0"/>
              </a:rPr>
              <a:t>ŽIEDAS </a:t>
            </a:r>
            <a:r>
              <a:rPr lang="lt-LT" sz="3600">
                <a:solidFill>
                  <a:srgbClr val="FFE75A"/>
                </a:solidFill>
                <a:latin typeface="Work Sans SemiBold" panose="00000700000000000000" pitchFamily="2" charset="0"/>
              </a:rPr>
              <a:t>— AKTYVI ZONA</a:t>
            </a:r>
            <a:endParaRPr lang="lt-LT" sz="800">
              <a:solidFill>
                <a:srgbClr val="FFE75A"/>
              </a:solidFill>
            </a:endParaRPr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776B8CAC-CF45-4BEB-AFFE-A0269ABB8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2353"/>
            <a:ext cx="9144000" cy="514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7501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pic>
        <p:nvPicPr>
          <p:cNvPr id="5" name="Earthquakes 101  National Geographic">
            <a:hlinkClick r:id="" action="ppaction://media"/>
            <a:extLst>
              <a:ext uri="{FF2B5EF4-FFF2-40B4-BE49-F238E27FC236}">
                <a16:creationId xmlns:a16="http://schemas.microsoft.com/office/drawing/2014/main" id="{395A0AC0-D476-46C1-A597-66966689DD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477863"/>
      </p:ext>
    </p:extLst>
  </p:cSld>
  <p:clrMapOvr>
    <a:masterClrMapping/>
  </p:clrMapOvr>
  <p:transition spd="slow" advTm="1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0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27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D1BF24-0DBC-466E-ADE2-63195013149D}"/>
              </a:ext>
            </a:extLst>
          </p:cNvPr>
          <p:cNvSpPr/>
          <p:nvPr/>
        </p:nvSpPr>
        <p:spPr>
          <a:xfrm>
            <a:off x="0" y="2589250"/>
            <a:ext cx="9144000" cy="1724383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7200">
                <a:solidFill>
                  <a:srgbClr val="FFE75A"/>
                </a:solidFill>
                <a:latin typeface="Work Sans SemiBold" panose="00000700000000000000" pitchFamily="2" charset="0"/>
              </a:rPr>
              <a:t>DREBĖJIMO</a:t>
            </a:r>
          </a:p>
          <a:p>
            <a:pPr algn="ctr">
              <a:lnSpc>
                <a:spcPts val="6200"/>
              </a:lnSpc>
            </a:pPr>
            <a:r>
              <a:rPr lang="lt-LT" sz="7200">
                <a:solidFill>
                  <a:srgbClr val="FFE75A"/>
                </a:solidFill>
                <a:latin typeface="Work Sans SemiBold" panose="00000700000000000000" pitchFamily="2" charset="0"/>
              </a:rPr>
              <a:t>PASEKMĖS</a:t>
            </a:r>
            <a:endParaRPr lang="lt-LT" sz="1600">
              <a:solidFill>
                <a:srgbClr val="FFE7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717610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0" y="1771719"/>
            <a:ext cx="9144000" cy="410965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7200">
                <a:solidFill>
                  <a:srgbClr val="422139"/>
                </a:solidFill>
                <a:latin typeface="Work Sans Medium" panose="00000600000000000000" pitchFamily="2" charset="0"/>
                <a:ea typeface="Inter UI" panose="020B0502030000000004" pitchFamily="34" charset="0"/>
                <a:cs typeface="Inter UI" panose="020B0502030000000004" pitchFamily="34" charset="0"/>
              </a:rPr>
              <a:t>ŽEMĖS DREBĖJIMŲ INTENSYVUMĄ ATSPINDI </a:t>
            </a:r>
            <a:r>
              <a:rPr lang="lt-LT" sz="7200" cap="all">
                <a:solidFill>
                  <a:srgbClr val="C1272D"/>
                </a:solidFill>
                <a:latin typeface="Work Sans Medium" panose="00000600000000000000" pitchFamily="2" charset="0"/>
                <a:ea typeface="Inter UI" panose="020B0502030000000004" pitchFamily="34" charset="0"/>
                <a:cs typeface="Inter UI" panose="020B0502030000000004" pitchFamily="34" charset="0"/>
              </a:rPr>
              <a:t>„Richterio skalės balai“</a:t>
            </a:r>
            <a:endParaRPr lang="lt-LT" sz="1600" cap="all">
              <a:solidFill>
                <a:srgbClr val="C1272D"/>
              </a:solidFill>
              <a:latin typeface="Work Sans Medium" panose="00000600000000000000" pitchFamily="2" charset="0"/>
              <a:ea typeface="Inter UI" panose="020B0502030000000004" pitchFamily="34" charset="0"/>
              <a:cs typeface="Inter UI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9665545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CF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6B7BB41-8903-4818-BAF8-066F29F385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191950"/>
              </p:ext>
            </p:extLst>
          </p:nvPr>
        </p:nvGraphicFramePr>
        <p:xfrm>
          <a:off x="457807" y="356839"/>
          <a:ext cx="8228385" cy="626805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05169">
                  <a:extLst>
                    <a:ext uri="{9D8B030D-6E8A-4147-A177-3AD203B41FA5}">
                      <a16:colId xmlns:a16="http://schemas.microsoft.com/office/drawing/2014/main" val="2831410301"/>
                    </a:ext>
                  </a:extLst>
                </a:gridCol>
                <a:gridCol w="5018048">
                  <a:extLst>
                    <a:ext uri="{9D8B030D-6E8A-4147-A177-3AD203B41FA5}">
                      <a16:colId xmlns:a16="http://schemas.microsoft.com/office/drawing/2014/main" val="1254891120"/>
                    </a:ext>
                  </a:extLst>
                </a:gridCol>
                <a:gridCol w="1605168">
                  <a:extLst>
                    <a:ext uri="{9D8B030D-6E8A-4147-A177-3AD203B41FA5}">
                      <a16:colId xmlns:a16="http://schemas.microsoft.com/office/drawing/2014/main" val="519705229"/>
                    </a:ext>
                  </a:extLst>
                </a:gridCol>
              </a:tblGrid>
              <a:tr h="507338">
                <a:tc>
                  <a:txBody>
                    <a:bodyPr/>
                    <a:lstStyle/>
                    <a:p>
                      <a:pPr algn="ctr"/>
                      <a:r>
                        <a:rPr lang="lt-LT" sz="1800" strike="noStrike" kern="1200" cap="all" baseline="0">
                          <a:effectLst/>
                          <a:latin typeface="Work Sans SemiBold" panose="00000700000000000000" pitchFamily="2" charset="0"/>
                        </a:rPr>
                        <a:t>Magnitudė</a:t>
                      </a:r>
                      <a:endParaRPr lang="en-US" strike="noStrike" cap="all" baseline="0"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sz="1800" strike="noStrike" kern="1200" cap="all" baseline="0">
                          <a:effectLst/>
                          <a:latin typeface="Work Sans SemiBold" panose="00000700000000000000" pitchFamily="2" charset="0"/>
                        </a:rPr>
                        <a:t>Pasekmės</a:t>
                      </a:r>
                      <a:endParaRPr lang="en-US" strike="noStrike" cap="all" baseline="0"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sz="1800" strike="noStrike" kern="1200" cap="all" baseline="0">
                          <a:effectLst/>
                          <a:latin typeface="Work Sans SemiBold" panose="00000700000000000000" pitchFamily="2" charset="0"/>
                        </a:rPr>
                        <a:t>D</a:t>
                      </a:r>
                      <a:r>
                        <a:rPr lang="en-US" sz="1800" strike="noStrike" kern="1200" cap="all" baseline="0" err="1">
                          <a:effectLst/>
                          <a:latin typeface="Work Sans SemiBold" panose="00000700000000000000" pitchFamily="2" charset="0"/>
                        </a:rPr>
                        <a:t>ažnumas</a:t>
                      </a:r>
                      <a:endParaRPr lang="en-US" strike="noStrike" cap="all" baseline="0"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356690"/>
                  </a:ext>
                </a:extLst>
              </a:tr>
              <a:tr h="2791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&lt; </a:t>
                      </a:r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2,0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Nejuntami</a:t>
                      </a:r>
                      <a:endParaRPr lang="it-IT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trike="noStrike" cap="all" baseline="0">
                          <a:effectLst/>
                          <a:latin typeface="Work Sans SemiBold" panose="00000700000000000000" pitchFamily="2" charset="0"/>
                        </a:rPr>
                        <a:t>8 000 </a:t>
                      </a: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 / d.</a:t>
                      </a:r>
                      <a:endParaRPr lang="en-US" strike="noStrike" cap="all" baseline="0"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71646538"/>
                  </a:ext>
                </a:extLst>
              </a:tr>
              <a:tr h="279183"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2,0–2,9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trike="noStrike" cap="all" baseline="0" err="1">
                          <a:effectLst/>
                          <a:latin typeface="Work Sans SemiBold" panose="00000700000000000000" pitchFamily="2" charset="0"/>
                        </a:rPr>
                        <a:t>Nejuntamas</a:t>
                      </a:r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, </a:t>
                      </a:r>
                      <a:r>
                        <a:rPr lang="en-US" strike="noStrike" cap="all" baseline="0" err="1">
                          <a:effectLst/>
                          <a:latin typeface="Work Sans SemiBold" panose="00000700000000000000" pitchFamily="2" charset="0"/>
                        </a:rPr>
                        <a:t>iksuojamas</a:t>
                      </a:r>
                      <a:endParaRPr lang="en-US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trike="noStrike" cap="all" baseline="0">
                          <a:effectLst/>
                          <a:latin typeface="Work Sans SemiBold" panose="00000700000000000000" pitchFamily="2" charset="0"/>
                        </a:rPr>
                        <a:t>1 000</a:t>
                      </a: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 / d.</a:t>
                      </a:r>
                      <a:endParaRPr lang="it-IT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32607"/>
                  </a:ext>
                </a:extLst>
              </a:tr>
              <a:tr h="488570"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3,0–3,9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J</a:t>
                      </a:r>
                      <a:r>
                        <a:rPr lang="pt-BR" strike="noStrike" cap="all" baseline="0">
                          <a:effectLst/>
                          <a:latin typeface="Work Sans SemiBold" panose="00000700000000000000" pitchFamily="2" charset="0"/>
                        </a:rPr>
                        <a:t>untamas, sugriovimų nebūna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49 000</a:t>
                      </a: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 / met.</a:t>
                      </a:r>
                      <a:endParaRPr lang="en-US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99505176"/>
                  </a:ext>
                </a:extLst>
              </a:tr>
              <a:tr h="586494"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4,0–4,9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Pastebimas daiktų virpėjimas. Didelių pažeidimų neturėtų būti.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6 200 </a:t>
                      </a: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/ met.</a:t>
                      </a:r>
                      <a:endParaRPr lang="en-US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94606098"/>
                  </a:ext>
                </a:extLst>
              </a:tr>
              <a:tr h="956912"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5,0–5,9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Gali mažame plote sugriūti silpnų konstrukcijų pastatai. Maži pažeidimai gerai suprojektuotuose pastatuose.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800 </a:t>
                      </a: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/ met.</a:t>
                      </a:r>
                      <a:endParaRPr lang="en-US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972328"/>
                  </a:ext>
                </a:extLst>
              </a:tr>
              <a:tr h="586494"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6,0–6,9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trike="noStrike" cap="all" baseline="0" err="1">
                          <a:effectLst/>
                          <a:latin typeface="Work Sans SemiBold" panose="00000700000000000000" pitchFamily="2" charset="0"/>
                        </a:rPr>
                        <a:t>Gali</a:t>
                      </a:r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 </a:t>
                      </a:r>
                      <a:r>
                        <a:rPr lang="en-US" strike="noStrike" cap="all" baseline="0" err="1">
                          <a:effectLst/>
                          <a:latin typeface="Work Sans SemiBold" panose="00000700000000000000" pitchFamily="2" charset="0"/>
                        </a:rPr>
                        <a:t>būti</a:t>
                      </a:r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 </a:t>
                      </a:r>
                      <a:r>
                        <a:rPr lang="en-US" strike="noStrike" cap="all" baseline="0" err="1">
                          <a:effectLst/>
                          <a:latin typeface="Work Sans SemiBold" panose="00000700000000000000" pitchFamily="2" charset="0"/>
                        </a:rPr>
                        <a:t>destruktyvus</a:t>
                      </a:r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 200 km </a:t>
                      </a:r>
                      <a:r>
                        <a:rPr lang="en-US" strike="noStrike" cap="all" baseline="0" err="1">
                          <a:effectLst/>
                          <a:latin typeface="Work Sans SemiBold" panose="00000700000000000000" pitchFamily="2" charset="0"/>
                        </a:rPr>
                        <a:t>spinduliu</a:t>
                      </a:r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 </a:t>
                      </a:r>
                      <a:r>
                        <a:rPr lang="en-US" strike="noStrike" cap="all" baseline="0" err="1">
                          <a:effectLst/>
                          <a:latin typeface="Work Sans SemiBold" panose="00000700000000000000" pitchFamily="2" charset="0"/>
                        </a:rPr>
                        <a:t>gyvenamose</a:t>
                      </a:r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 </a:t>
                      </a:r>
                      <a:r>
                        <a:rPr lang="en-US" strike="noStrike" cap="all" baseline="0" err="1">
                          <a:effectLst/>
                          <a:latin typeface="Work Sans SemiBold" panose="00000700000000000000" pitchFamily="2" charset="0"/>
                        </a:rPr>
                        <a:t>teritorijose</a:t>
                      </a:r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120 </a:t>
                      </a: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/ met.</a:t>
                      </a:r>
                      <a:endParaRPr lang="en-US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09058018"/>
                  </a:ext>
                </a:extLst>
              </a:tr>
              <a:tr h="488570"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7,0–7,9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Gali sukelti didelę žalą didelėse teritorijose.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18 </a:t>
                      </a: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/ met.</a:t>
                      </a:r>
                      <a:endParaRPr lang="en-US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2280146"/>
                  </a:ext>
                </a:extLst>
              </a:tr>
              <a:tr h="586494"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8,0–8,9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Gali sukelti labai didelę žalą kelių šimtų kilometrų spinduliu.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1 </a:t>
                      </a: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/ met.</a:t>
                      </a:r>
                      <a:endParaRPr lang="en-US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1048372"/>
                  </a:ext>
                </a:extLst>
              </a:tr>
              <a:tr h="488570">
                <a:tc>
                  <a:txBody>
                    <a:bodyPr/>
                    <a:lstStyle/>
                    <a:p>
                      <a:pPr algn="ctr"/>
                      <a:r>
                        <a:rPr lang="en-US" strike="noStrike" cap="all" baseline="0">
                          <a:effectLst/>
                          <a:latin typeface="Work Sans SemiBold" panose="00000700000000000000" pitchFamily="2" charset="0"/>
                        </a:rPr>
                        <a:t>9,</a:t>
                      </a:r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0+</a:t>
                      </a:r>
                      <a:endParaRPr lang="en-US" strike="noStrike" cap="all" baseline="0">
                        <a:effectLst/>
                        <a:latin typeface="Work Sans SemiBold" panose="000007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Niokojantis kelių tūkstančių kilometrų spinduliu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strike="noStrike" cap="all" baseline="0">
                          <a:effectLst/>
                          <a:latin typeface="Work Sans SemiBold" panose="00000700000000000000" pitchFamily="2" charset="0"/>
                        </a:rPr>
                        <a:t>1 per 20 metų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29417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4602127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DB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-27632" y="1565267"/>
            <a:ext cx="9144000" cy="4069576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6000">
                <a:solidFill>
                  <a:srgbClr val="422139"/>
                </a:solidFill>
                <a:latin typeface="Work Sans Medium" panose="00000600000000000000" pitchFamily="2" charset="0"/>
              </a:rPr>
              <a:t>MAŽI DREBĖJIMAI, KURIE FIKSUOJAMI, PASTEBIMI APIE TŪKSTANTĮ KARTŲ</a:t>
            </a:r>
          </a:p>
          <a:p>
            <a:pPr algn="ctr">
              <a:lnSpc>
                <a:spcPts val="6200"/>
              </a:lnSpc>
            </a:pPr>
            <a:r>
              <a:rPr lang="lt-LT" sz="6000">
                <a:solidFill>
                  <a:srgbClr val="422139"/>
                </a:solidFill>
                <a:latin typeface="Work Sans Medium" panose="00000600000000000000" pitchFamily="2" charset="0"/>
              </a:rPr>
              <a:t>KASDIEN</a:t>
            </a:r>
            <a:endParaRPr lang="lt-LT" sz="1200">
              <a:solidFill>
                <a:srgbClr val="422139"/>
              </a:solidFill>
              <a:latin typeface="Work Sans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268710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0" y="1771719"/>
            <a:ext cx="9144000" cy="331456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7200">
                <a:solidFill>
                  <a:srgbClr val="422139"/>
                </a:solidFill>
                <a:latin typeface="Work Sans Medium" panose="00000600000000000000" pitchFamily="2" charset="0"/>
              </a:rPr>
              <a:t>DIDELI ŽEMĖS DREBĖJIMAI VYKSTA KELIS KARTUS Į METUS</a:t>
            </a:r>
            <a:endParaRPr lang="lt-LT" sz="1600">
              <a:solidFill>
                <a:srgbClr val="422139"/>
              </a:solidFill>
              <a:latin typeface="Work Sans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499965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27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 rot="21384646">
            <a:off x="0" y="2020779"/>
            <a:ext cx="9144000" cy="336810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8800" b="1">
                <a:solidFill>
                  <a:srgbClr val="A9EAFF"/>
                </a:solidFill>
                <a:latin typeface="Work Sans Medium" panose="00000600000000000000" pitchFamily="2" charset="0"/>
              </a:rPr>
              <a:t>YPAČ</a:t>
            </a:r>
            <a:r>
              <a:rPr lang="lt-LT" sz="8800">
                <a:solidFill>
                  <a:srgbClr val="A9EAFF"/>
                </a:solidFill>
                <a:latin typeface="Work Sans Medium" panose="00000600000000000000" pitchFamily="2" charset="0"/>
              </a:rPr>
              <a:t> STIPRŪS DREBĖJIMAI VYKSTA KAS KELIUS METUS</a:t>
            </a:r>
            <a:endParaRPr lang="lt-LT" sz="2000">
              <a:solidFill>
                <a:srgbClr val="A9EAFF"/>
              </a:solidFill>
              <a:latin typeface="Work Sans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391265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 rot="203549">
            <a:off x="-975625" y="544589"/>
            <a:ext cx="11374680" cy="5464766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lt-LT" sz="4000" cap="all">
                <a:solidFill>
                  <a:schemeClr val="bg1"/>
                </a:solidFill>
                <a:latin typeface="Work Sans SemiBold" panose="00000700000000000000" pitchFamily="2" charset="0"/>
              </a:rPr>
              <a:t>STIPRIAUSI ŽEMĖS</a:t>
            </a:r>
          </a:p>
          <a:p>
            <a:pPr algn="ctr">
              <a:lnSpc>
                <a:spcPts val="4400"/>
              </a:lnSpc>
            </a:pPr>
            <a:r>
              <a:rPr lang="lt-LT" sz="4000" cap="all">
                <a:solidFill>
                  <a:schemeClr val="bg1"/>
                </a:solidFill>
                <a:latin typeface="Work Sans SemiBold" panose="00000700000000000000" pitchFamily="2" charset="0"/>
              </a:rPr>
              <a:t>Drebėjimai, kiek žuvo žmonių</a:t>
            </a:r>
          </a:p>
          <a:p>
            <a:pPr algn="ctr">
              <a:lnSpc>
                <a:spcPts val="4400"/>
              </a:lnSpc>
            </a:pPr>
            <a:endParaRPr lang="lt-LT" sz="4000" cap="all">
              <a:solidFill>
                <a:schemeClr val="bg1"/>
              </a:solidFill>
              <a:latin typeface="Work Sans SemiBold" panose="00000700000000000000" pitchFamily="2" charset="0"/>
            </a:endParaRPr>
          </a:p>
          <a:p>
            <a:pPr algn="ctr">
              <a:lnSpc>
                <a:spcPts val="5800"/>
              </a:lnSpc>
            </a:pPr>
            <a:r>
              <a:rPr lang="lt-LT" sz="4600" cap="all">
                <a:solidFill>
                  <a:schemeClr val="bg1"/>
                </a:solidFill>
                <a:latin typeface="Work Sans Medium" panose="00000600000000000000" pitchFamily="2" charset="0"/>
              </a:rPr>
              <a:t>1556 – Kinija — 800 000</a:t>
            </a:r>
          </a:p>
          <a:p>
            <a:pPr algn="ctr">
              <a:lnSpc>
                <a:spcPts val="5800"/>
              </a:lnSpc>
            </a:pPr>
            <a:r>
              <a:rPr lang="lt-LT" sz="4600" cap="all">
                <a:solidFill>
                  <a:schemeClr val="bg1"/>
                </a:solidFill>
                <a:latin typeface="Work Sans Medium" panose="00000600000000000000" pitchFamily="2" charset="0"/>
              </a:rPr>
              <a:t>1976 – Kinija — 600 000</a:t>
            </a:r>
          </a:p>
          <a:p>
            <a:pPr algn="ctr">
              <a:lnSpc>
                <a:spcPts val="5800"/>
              </a:lnSpc>
            </a:pPr>
            <a:r>
              <a:rPr lang="lt-LT" sz="4600" cap="all">
                <a:solidFill>
                  <a:schemeClr val="bg1"/>
                </a:solidFill>
                <a:latin typeface="Work Sans Medium" panose="00000600000000000000" pitchFamily="2" charset="0"/>
              </a:rPr>
              <a:t>1737 – Indija— 300 000</a:t>
            </a:r>
          </a:p>
          <a:p>
            <a:pPr algn="ctr">
              <a:lnSpc>
                <a:spcPts val="5800"/>
              </a:lnSpc>
            </a:pPr>
            <a:r>
              <a:rPr lang="lt-LT" sz="4600" cap="all">
                <a:solidFill>
                  <a:schemeClr val="bg1"/>
                </a:solidFill>
                <a:latin typeface="Work Sans Medium" panose="00000600000000000000" pitchFamily="2" charset="0"/>
              </a:rPr>
              <a:t>1923 – Japonija — 140 000</a:t>
            </a:r>
          </a:p>
          <a:p>
            <a:pPr algn="ctr">
              <a:lnSpc>
                <a:spcPts val="5800"/>
              </a:lnSpc>
            </a:pPr>
            <a:r>
              <a:rPr lang="lt-LT" sz="4600" cap="all">
                <a:solidFill>
                  <a:schemeClr val="bg1"/>
                </a:solidFill>
                <a:latin typeface="Work Sans Medium" panose="00000600000000000000" pitchFamily="2" charset="0"/>
              </a:rPr>
              <a:t>1948 – Turkmėnija — 100 000</a:t>
            </a:r>
          </a:p>
        </p:txBody>
      </p:sp>
    </p:spTree>
    <p:extLst>
      <p:ext uri="{BB962C8B-B14F-4D97-AF65-F5344CB8AC3E}">
        <p14:creationId xmlns:p14="http://schemas.microsoft.com/office/powerpoint/2010/main" val="3850029328"/>
      </p:ext>
    </p:extLst>
  </p:cSld>
  <p:clrMapOvr>
    <a:masterClrMapping/>
  </p:clrMapOvr>
  <p:transition spd="slow" advTm="10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2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28E70A-26E7-4F4D-9956-1122CFE61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63" y="-38887"/>
            <a:ext cx="9195848" cy="6896886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0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10000"/>
    </mc:Choice>
    <mc:Fallback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xit" presetSubtype="0" fill="hold" grpId="1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0" y="1771719"/>
            <a:ext cx="9144000" cy="330346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7200">
                <a:solidFill>
                  <a:srgbClr val="422139"/>
                </a:solidFill>
                <a:latin typeface="Work Sans Medium" panose="00000600000000000000" pitchFamily="2" charset="0"/>
                <a:ea typeface="Inter UI" panose="020B0502030000000004" pitchFamily="34" charset="0"/>
                <a:cs typeface="Inter UI" panose="020B0502030000000004" pitchFamily="34" charset="0"/>
              </a:rPr>
              <a:t>KAIP</a:t>
            </a:r>
          </a:p>
          <a:p>
            <a:pPr algn="ctr">
              <a:lnSpc>
                <a:spcPts val="6200"/>
              </a:lnSpc>
            </a:pPr>
            <a:r>
              <a:rPr lang="lt-LT" sz="7200" cap="all">
                <a:solidFill>
                  <a:srgbClr val="422139"/>
                </a:solidFill>
                <a:latin typeface="Work Sans Medium" panose="00000600000000000000" pitchFamily="2" charset="0"/>
                <a:ea typeface="Inter UI" panose="020B0502030000000004" pitchFamily="34" charset="0"/>
                <a:cs typeface="Inter UI" panose="020B0502030000000004" pitchFamily="34" charset="0"/>
              </a:rPr>
              <a:t>APSISAUGOTI</a:t>
            </a:r>
          </a:p>
          <a:p>
            <a:pPr algn="ctr">
              <a:lnSpc>
                <a:spcPts val="6200"/>
              </a:lnSpc>
            </a:pPr>
            <a:r>
              <a:rPr lang="lt-LT" sz="7200" cap="all">
                <a:solidFill>
                  <a:srgbClr val="422139"/>
                </a:solidFill>
                <a:latin typeface="Work Sans Medium" panose="00000600000000000000" pitchFamily="2" charset="0"/>
                <a:ea typeface="Inter UI" panose="020B0502030000000004" pitchFamily="34" charset="0"/>
                <a:cs typeface="Inter UI" panose="020B0502030000000004" pitchFamily="34" charset="0"/>
              </a:rPr>
              <a:t>DREBĖJIMO</a:t>
            </a:r>
          </a:p>
          <a:p>
            <a:pPr algn="ctr">
              <a:lnSpc>
                <a:spcPts val="6200"/>
              </a:lnSpc>
            </a:pPr>
            <a:r>
              <a:rPr lang="lt-LT" sz="7200" cap="all">
                <a:solidFill>
                  <a:srgbClr val="422139"/>
                </a:solidFill>
                <a:latin typeface="Work Sans Medium" panose="00000600000000000000" pitchFamily="2" charset="0"/>
                <a:ea typeface="Inter UI" panose="020B0502030000000004" pitchFamily="34" charset="0"/>
                <a:cs typeface="Inter UI" panose="020B0502030000000004" pitchFamily="34" charset="0"/>
              </a:rPr>
              <a:t>METU</a:t>
            </a:r>
            <a:endParaRPr lang="lt-LT" sz="1600" cap="all">
              <a:solidFill>
                <a:srgbClr val="C1272D"/>
              </a:solidFill>
              <a:latin typeface="Work Sans Medium" panose="00000600000000000000" pitchFamily="2" charset="0"/>
              <a:ea typeface="Inter UI" panose="020B0502030000000004" pitchFamily="34" charset="0"/>
              <a:cs typeface="Inter UI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844261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Image titled Survive an Earthquake Step 1">
            <a:extLst>
              <a:ext uri="{FF2B5EF4-FFF2-40B4-BE49-F238E27FC236}">
                <a16:creationId xmlns:a16="http://schemas.microsoft.com/office/drawing/2014/main" id="{7B2C97B3-6F0F-4F4C-B8FF-AB45A56083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39098"/>
      </p:ext>
    </p:extLst>
  </p:cSld>
  <p:clrMapOvr>
    <a:masterClrMapping/>
  </p:clrMapOvr>
  <p:transition spd="slow" advTm="5000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Image titled Survive an Earthquake Step 1">
            <a:extLst>
              <a:ext uri="{FF2B5EF4-FFF2-40B4-BE49-F238E27FC236}">
                <a16:creationId xmlns:a16="http://schemas.microsoft.com/office/drawing/2014/main" id="{7B2C97B3-6F0F-4F4C-B8FF-AB45A56083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396390"/>
      </p:ext>
    </p:extLst>
  </p:cSld>
  <p:clrMapOvr>
    <a:masterClrMapping/>
  </p:clrMapOvr>
  <p:transition spd="slow" advTm="5000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Image titled Survive an Earthquake Step 1">
            <a:extLst>
              <a:ext uri="{FF2B5EF4-FFF2-40B4-BE49-F238E27FC236}">
                <a16:creationId xmlns:a16="http://schemas.microsoft.com/office/drawing/2014/main" id="{7B2C97B3-6F0F-4F4C-B8FF-AB45A56083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449081"/>
      </p:ext>
    </p:extLst>
  </p:cSld>
  <p:clrMapOvr>
    <a:masterClrMapping/>
  </p:clrMapOvr>
  <p:transition spd="slow" advTm="5000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Image titled Survive an Earthquake Step 1">
            <a:extLst>
              <a:ext uri="{FF2B5EF4-FFF2-40B4-BE49-F238E27FC236}">
                <a16:creationId xmlns:a16="http://schemas.microsoft.com/office/drawing/2014/main" id="{7B2C97B3-6F0F-4F4C-B8FF-AB45A56083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123894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D1BF24-0DBC-466E-ADE2-63195013149D}"/>
              </a:ext>
            </a:extLst>
          </p:cNvPr>
          <p:cNvSpPr/>
          <p:nvPr/>
        </p:nvSpPr>
        <p:spPr>
          <a:xfrm>
            <a:off x="0" y="2964353"/>
            <a:ext cx="9144000" cy="929293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7200">
                <a:latin typeface="Work Sans SemiBold" panose="00000700000000000000" pitchFamily="2" charset="0"/>
              </a:rPr>
              <a:t>APIBENDRINIMAS</a:t>
            </a:r>
            <a:endParaRPr lang="lt-LT" sz="1600"/>
          </a:p>
        </p:txBody>
      </p:sp>
    </p:spTree>
    <p:extLst>
      <p:ext uri="{BB962C8B-B14F-4D97-AF65-F5344CB8AC3E}">
        <p14:creationId xmlns:p14="http://schemas.microsoft.com/office/powerpoint/2010/main" val="1695815712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0" y="1392481"/>
            <a:ext cx="9144000" cy="407303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en-US" sz="6400">
                <a:solidFill>
                  <a:schemeClr val="accent2"/>
                </a:solidFill>
                <a:latin typeface="Work Sans SemiBold" panose="00000700000000000000" pitchFamily="2" charset="0"/>
              </a:rPr>
              <a:t>1. </a:t>
            </a:r>
            <a:r>
              <a:rPr lang="lt-LT" sz="6400">
                <a:solidFill>
                  <a:srgbClr val="422139"/>
                </a:solidFill>
                <a:latin typeface="Work Sans Medium" panose="00000600000000000000" pitchFamily="2" charset="0"/>
              </a:rPr>
              <a:t>ŽEMĖS DREBĖJIMAI VYKSTA TEN, KUR SUSIDURIA TEKTONINĖS PLOKŠTĖS</a:t>
            </a:r>
          </a:p>
        </p:txBody>
      </p:sp>
    </p:spTree>
    <p:extLst>
      <p:ext uri="{BB962C8B-B14F-4D97-AF65-F5344CB8AC3E}">
        <p14:creationId xmlns:p14="http://schemas.microsoft.com/office/powerpoint/2010/main" val="1489489600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0" y="1392481"/>
            <a:ext cx="9144000" cy="407303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6400">
                <a:solidFill>
                  <a:srgbClr val="422139"/>
                </a:solidFill>
                <a:latin typeface="Work Sans SemiBold" panose="00000700000000000000" pitchFamily="2" charset="0"/>
              </a:rPr>
              <a:t>2</a:t>
            </a:r>
            <a:r>
              <a:rPr lang="en-US" sz="6400">
                <a:solidFill>
                  <a:srgbClr val="422139"/>
                </a:solidFill>
                <a:latin typeface="Work Sans SemiBold" panose="00000700000000000000" pitchFamily="2" charset="0"/>
              </a:rPr>
              <a:t>.</a:t>
            </a:r>
            <a:r>
              <a:rPr lang="en-US" sz="6400">
                <a:solidFill>
                  <a:schemeClr val="accent6">
                    <a:lumMod val="75000"/>
                  </a:schemeClr>
                </a:solidFill>
                <a:latin typeface="Work Sans SemiBold" panose="00000700000000000000" pitchFamily="2" charset="0"/>
              </a:rPr>
              <a:t> </a:t>
            </a:r>
            <a:r>
              <a:rPr lang="lt-LT" sz="6400">
                <a:solidFill>
                  <a:schemeClr val="tx2">
                    <a:lumMod val="75000"/>
                  </a:schemeClr>
                </a:solidFill>
                <a:latin typeface="Work Sans Medium" panose="00000600000000000000" pitchFamily="2" charset="0"/>
              </a:rPr>
              <a:t>SUSIDURIMŲ GALI BŪTI VISOKIŲ: SUBDUKCIJA, RIFTAS. TAIP SKLINDA S</a:t>
            </a:r>
            <a:r>
              <a:rPr lang="en-US" sz="6400">
                <a:solidFill>
                  <a:schemeClr val="tx2">
                    <a:lumMod val="75000"/>
                  </a:schemeClr>
                </a:solidFill>
                <a:latin typeface="Work Sans Medium" panose="00000600000000000000" pitchFamily="2" charset="0"/>
              </a:rPr>
              <a:t>EISMIN</a:t>
            </a:r>
            <a:r>
              <a:rPr lang="lt-LT" sz="6400">
                <a:solidFill>
                  <a:schemeClr val="tx2">
                    <a:lumMod val="75000"/>
                  </a:schemeClr>
                </a:solidFill>
                <a:latin typeface="Work Sans Medium" panose="00000600000000000000" pitchFamily="2" charset="0"/>
              </a:rPr>
              <a:t>ĖS BANGOS.</a:t>
            </a:r>
          </a:p>
        </p:txBody>
      </p:sp>
    </p:spTree>
    <p:extLst>
      <p:ext uri="{BB962C8B-B14F-4D97-AF65-F5344CB8AC3E}">
        <p14:creationId xmlns:p14="http://schemas.microsoft.com/office/powerpoint/2010/main" val="610604811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0" y="1392481"/>
            <a:ext cx="9144000" cy="407303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6400">
                <a:solidFill>
                  <a:schemeClr val="accent6">
                    <a:lumMod val="75000"/>
                  </a:schemeClr>
                </a:solidFill>
                <a:latin typeface="Work Sans SemiBold" panose="00000700000000000000" pitchFamily="2" charset="0"/>
              </a:rPr>
              <a:t>3</a:t>
            </a:r>
            <a:r>
              <a:rPr lang="en-US" sz="6400">
                <a:solidFill>
                  <a:schemeClr val="accent6">
                    <a:lumMod val="75000"/>
                  </a:schemeClr>
                </a:solidFill>
                <a:latin typeface="Work Sans SemiBold" panose="00000700000000000000" pitchFamily="2" charset="0"/>
              </a:rPr>
              <a:t>. </a:t>
            </a:r>
            <a:r>
              <a:rPr lang="lt-LT" sz="6400">
                <a:solidFill>
                  <a:srgbClr val="C1272D"/>
                </a:solidFill>
                <a:latin typeface="Work Sans Medium" panose="00000600000000000000" pitchFamily="2" charset="0"/>
              </a:rPr>
              <a:t>DREBĖJIMAI GALI BŪTI YPAČ STIPRŪS ARBA NETGI NEFIKSUOJAMI RICHTERIO SKALĖJE</a:t>
            </a:r>
          </a:p>
        </p:txBody>
      </p:sp>
    </p:spTree>
    <p:extLst>
      <p:ext uri="{BB962C8B-B14F-4D97-AF65-F5344CB8AC3E}">
        <p14:creationId xmlns:p14="http://schemas.microsoft.com/office/powerpoint/2010/main" val="3699097964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0" y="1392481"/>
            <a:ext cx="9144000" cy="486812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lt-LT" sz="6400">
                <a:solidFill>
                  <a:schemeClr val="accent2">
                    <a:lumMod val="75000"/>
                  </a:schemeClr>
                </a:solidFill>
                <a:latin typeface="Work Sans SemiBold" panose="00000700000000000000" pitchFamily="2" charset="0"/>
              </a:rPr>
              <a:t>4</a:t>
            </a:r>
            <a:r>
              <a:rPr lang="en-US" sz="6400">
                <a:solidFill>
                  <a:schemeClr val="accent2">
                    <a:lumMod val="75000"/>
                  </a:schemeClr>
                </a:solidFill>
                <a:latin typeface="Work Sans SemiBold" panose="00000700000000000000" pitchFamily="2" charset="0"/>
              </a:rPr>
              <a:t>. </a:t>
            </a:r>
            <a:r>
              <a:rPr lang="lt-LT" sz="6400">
                <a:solidFill>
                  <a:srgbClr val="422139"/>
                </a:solidFill>
                <a:latin typeface="Work Sans Medium" panose="00000600000000000000" pitchFamily="2" charset="0"/>
              </a:rPr>
              <a:t>ŽEMĖS DREBĖJIM</a:t>
            </a:r>
            <a:r>
              <a:rPr lang="en-US" sz="6400">
                <a:solidFill>
                  <a:srgbClr val="422139"/>
                </a:solidFill>
                <a:latin typeface="Work Sans Medium" panose="00000600000000000000" pitchFamily="2" charset="0"/>
              </a:rPr>
              <a:t>O METU</a:t>
            </a:r>
            <a:r>
              <a:rPr lang="lt-LT" sz="6400">
                <a:solidFill>
                  <a:srgbClr val="422139"/>
                </a:solidFill>
                <a:latin typeface="Work Sans Medium" panose="00000600000000000000" pitchFamily="2" charset="0"/>
              </a:rPr>
              <a:t>: NESTOVĖKIT</a:t>
            </a:r>
          </a:p>
          <a:p>
            <a:pPr algn="ctr">
              <a:lnSpc>
                <a:spcPts val="6200"/>
              </a:lnSpc>
            </a:pPr>
            <a:r>
              <a:rPr lang="lt-LT" sz="6400">
                <a:solidFill>
                  <a:srgbClr val="422139"/>
                </a:solidFill>
                <a:latin typeface="Work Sans Medium" panose="00000600000000000000" pitchFamily="2" charset="0"/>
              </a:rPr>
              <a:t>ARTI PASTATŲ,</a:t>
            </a:r>
          </a:p>
          <a:p>
            <a:pPr algn="ctr">
              <a:lnSpc>
                <a:spcPts val="6200"/>
              </a:lnSpc>
            </a:pPr>
            <a:r>
              <a:rPr lang="lt-LT" sz="6400">
                <a:solidFill>
                  <a:srgbClr val="422139"/>
                </a:solidFill>
                <a:latin typeface="Work Sans Medium" panose="00000600000000000000" pitchFamily="2" charset="0"/>
              </a:rPr>
              <a:t>NEBĖKITE, BŪKITE</a:t>
            </a:r>
          </a:p>
          <a:p>
            <a:pPr algn="ctr">
              <a:lnSpc>
                <a:spcPts val="6200"/>
              </a:lnSpc>
            </a:pPr>
            <a:r>
              <a:rPr lang="lt-LT" sz="6400">
                <a:solidFill>
                  <a:srgbClr val="422139"/>
                </a:solidFill>
                <a:latin typeface="Work Sans Medium" panose="00000600000000000000" pitchFamily="2" charset="0"/>
              </a:rPr>
              <a:t>RAMUS, PADĖKIT KITIEMS</a:t>
            </a:r>
          </a:p>
        </p:txBody>
      </p:sp>
    </p:spTree>
    <p:extLst>
      <p:ext uri="{BB962C8B-B14F-4D97-AF65-F5344CB8AC3E}">
        <p14:creationId xmlns:p14="http://schemas.microsoft.com/office/powerpoint/2010/main" val="3851776288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7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D1BF24-0DBC-466E-ADE2-63195013149D}"/>
              </a:ext>
            </a:extLst>
          </p:cNvPr>
          <p:cNvSpPr/>
          <p:nvPr/>
        </p:nvSpPr>
        <p:spPr>
          <a:xfrm>
            <a:off x="0" y="2589250"/>
            <a:ext cx="9144000" cy="167949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lt-LT" sz="7200">
                <a:solidFill>
                  <a:srgbClr val="422139"/>
                </a:solidFill>
                <a:latin typeface="Work Sans SemiBold" panose="00000700000000000000" pitchFamily="2" charset="0"/>
              </a:rPr>
              <a:t>KODĖL VYKSTA</a:t>
            </a:r>
          </a:p>
          <a:p>
            <a:pPr algn="ctr">
              <a:lnSpc>
                <a:spcPts val="6000"/>
              </a:lnSpc>
            </a:pPr>
            <a:r>
              <a:rPr lang="lt-LT" sz="7200">
                <a:solidFill>
                  <a:srgbClr val="422139"/>
                </a:solidFill>
                <a:latin typeface="Work Sans SemiBold" panose="00000700000000000000" pitchFamily="2" charset="0"/>
              </a:rPr>
              <a:t>DREBĖJIMAI?</a:t>
            </a:r>
            <a:endParaRPr lang="lt-LT" sz="1600">
              <a:solidFill>
                <a:srgbClr val="4221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348084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191E36-953D-444F-B4E3-332AF63470C0}"/>
              </a:ext>
            </a:extLst>
          </p:cNvPr>
          <p:cNvSpPr/>
          <p:nvPr/>
        </p:nvSpPr>
        <p:spPr>
          <a:xfrm>
            <a:off x="0" y="1392481"/>
            <a:ext cx="9144000" cy="407303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en-US" sz="6400">
                <a:solidFill>
                  <a:schemeClr val="tx2">
                    <a:lumMod val="75000"/>
                  </a:schemeClr>
                </a:solidFill>
                <a:latin typeface="Work Sans SemiBold" panose="00000700000000000000" pitchFamily="2" charset="0"/>
              </a:rPr>
              <a:t>5. </a:t>
            </a:r>
            <a:r>
              <a:rPr lang="lt-LT" sz="6400">
                <a:solidFill>
                  <a:schemeClr val="accent6">
                    <a:lumMod val="75000"/>
                  </a:schemeClr>
                </a:solidFill>
                <a:latin typeface="Work Sans Medium" panose="00000600000000000000" pitchFamily="2" charset="0"/>
              </a:rPr>
              <a:t>ŽEMĖS DREBĖJIMAI NIOKIAUJA DIDELĘ DALI PASAULIO IR MŪSŲ PAREIGA BŪTI ATSPARIEMS</a:t>
            </a:r>
          </a:p>
        </p:txBody>
      </p:sp>
    </p:spTree>
    <p:extLst>
      <p:ext uri="{BB962C8B-B14F-4D97-AF65-F5344CB8AC3E}">
        <p14:creationId xmlns:p14="http://schemas.microsoft.com/office/powerpoint/2010/main" val="3992281373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1201097" y="0"/>
            <a:ext cx="6741805" cy="6857999"/>
          </a:xfrm>
          <a:prstGeom prst="rect">
            <a:avLst/>
          </a:prstGeom>
        </p:spPr>
        <p:txBody>
          <a:bodyPr numCol="1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lt-LT" sz="1800">
                <a:solidFill>
                  <a:schemeClr val="bg1"/>
                </a:solidFill>
                <a:highlight>
                  <a:srgbClr val="000000"/>
                </a:highlight>
                <a:latin typeface="Work Sans SemiBold" panose="00000700000000000000" pitchFamily="2" charset="0"/>
              </a:rPr>
              <a:t>SKAIDRĖ</a:t>
            </a:r>
            <a:r>
              <a:rPr lang="en-US" sz="1800">
                <a:solidFill>
                  <a:schemeClr val="bg1"/>
                </a:solidFill>
                <a:highlight>
                  <a:srgbClr val="000000"/>
                </a:highlight>
                <a:latin typeface="Work Sans SemiBold" panose="00000700000000000000" pitchFamily="2" charset="0"/>
              </a:rPr>
              <a:t>S, INFORMACIJOS RINKIMAS, PRISTATYMAS</a:t>
            </a:r>
            <a:endParaRPr lang="lt-LT" sz="1800" i="1" kern="0" spc="180">
              <a:solidFill>
                <a:schemeClr val="bg1"/>
              </a:solidFill>
              <a:highlight>
                <a:srgbClr val="000000"/>
              </a:highlight>
              <a:latin typeface="Playfair Display" panose="00000500000000000000" pitchFamily="50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lt-LT" sz="1800" i="1" kern="0" spc="180">
                <a:solidFill>
                  <a:schemeClr val="bg1"/>
                </a:solidFill>
                <a:highlight>
                  <a:srgbClr val="000000"/>
                </a:highlight>
                <a:latin typeface="Playfair Display" panose="00000500000000000000" pitchFamily="50" charset="0"/>
              </a:rPr>
              <a:t>Mantas Vilčinskas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lt-LT" sz="1800">
                <a:solidFill>
                  <a:schemeClr val="bg1"/>
                </a:solidFill>
                <a:highlight>
                  <a:srgbClr val="000000"/>
                </a:highlight>
                <a:latin typeface="Work Sans SemiBold" panose="00000700000000000000" pitchFamily="2" charset="0"/>
              </a:rPr>
              <a:t>PRISTATYMAS, PAPILDOMA INFORMACIJA</a:t>
            </a:r>
            <a:endParaRPr lang="lt-LT" sz="1800" kern="0" spc="180">
              <a:solidFill>
                <a:schemeClr val="bg1"/>
              </a:solidFill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lt-LT" sz="1800" kern="0" spc="18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Estera Žernytė</a:t>
            </a:r>
            <a:endParaRPr lang="en-US" sz="1800">
              <a:solidFill>
                <a:schemeClr val="bg1"/>
              </a:solidFill>
              <a:highlight>
                <a:srgbClr val="000000"/>
              </a:highlight>
              <a:latin typeface="Work Sans SemiBold" panose="00000700000000000000" pitchFamily="2" charset="0"/>
            </a:endParaRP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</a:pPr>
            <a:r>
              <a:rPr lang="lt-LT" sz="2400">
                <a:solidFill>
                  <a:schemeClr val="bg1"/>
                </a:solidFill>
                <a:highlight>
                  <a:srgbClr val="000000"/>
                </a:highlight>
                <a:latin typeface="Work Sans SemiBold" panose="00000700000000000000" pitchFamily="2" charset="0"/>
              </a:rPr>
              <a:t>ŠALTINIAI</a:t>
            </a:r>
          </a:p>
          <a:p>
            <a:pPr>
              <a:lnSpc>
                <a:spcPct val="100000"/>
              </a:lnSpc>
            </a:pPr>
            <a:r>
              <a:rPr lang="lt-LT" sz="1800">
                <a:solidFill>
                  <a:schemeClr val="bg1"/>
                </a:solidFill>
                <a:highlight>
                  <a:srgbClr val="000000"/>
                </a:highlight>
                <a:latin typeface="Inter UI" panose="020B0502030000000004" pitchFamily="34" charset="0"/>
                <a:ea typeface="Inter UI" panose="020B0502030000000004" pitchFamily="34" charset="0"/>
                <a:cs typeface="Inter UI" panose="020B0502030000000004" pitchFamily="34" charset="0"/>
              </a:rPr>
              <a:t>National Geographic</a:t>
            </a:r>
            <a:r>
              <a:rPr lang="en-US" sz="1800">
                <a:solidFill>
                  <a:schemeClr val="bg1"/>
                </a:solidFill>
                <a:highlight>
                  <a:srgbClr val="000000"/>
                </a:highlight>
                <a:latin typeface="Inter UI" panose="020B0502030000000004" pitchFamily="34" charset="0"/>
                <a:ea typeface="Inter UI" panose="020B0502030000000004" pitchFamily="34" charset="0"/>
                <a:cs typeface="Inter UI" panose="020B0502030000000004" pitchFamily="34" charset="0"/>
              </a:rPr>
              <a:t> — 101</a:t>
            </a:r>
            <a:endParaRPr lang="lt-LT" sz="1800">
              <a:solidFill>
                <a:schemeClr val="bg1"/>
              </a:solidFill>
              <a:highlight>
                <a:srgbClr val="000000"/>
              </a:highlight>
              <a:latin typeface="Inter UI" panose="020B0502030000000004" pitchFamily="34" charset="0"/>
              <a:ea typeface="Inter UI" panose="020B0502030000000004" pitchFamily="34" charset="0"/>
              <a:cs typeface="Inter UI" panose="020B0502030000000004" pitchFamily="34" charset="0"/>
            </a:endParaRPr>
          </a:p>
          <a:p>
            <a:pPr>
              <a:lnSpc>
                <a:spcPct val="100000"/>
              </a:lnSpc>
            </a:pPr>
            <a:r>
              <a:rPr lang="lt-LT" sz="1800">
                <a:solidFill>
                  <a:schemeClr val="bg1"/>
                </a:solidFill>
                <a:highlight>
                  <a:srgbClr val="000000"/>
                </a:highlight>
                <a:latin typeface="Inter UI" panose="020B0502030000000004" pitchFamily="34" charset="0"/>
                <a:ea typeface="Inter UI" panose="020B0502030000000004" pitchFamily="34" charset="0"/>
                <a:cs typeface="Inter UI" panose="020B0502030000000004" pitchFamily="34" charset="0"/>
              </a:rPr>
              <a:t>Vadovėlis „Gaublys 11-12 kl.“</a:t>
            </a:r>
          </a:p>
          <a:p>
            <a:pPr>
              <a:lnSpc>
                <a:spcPct val="100000"/>
              </a:lnSpc>
            </a:pPr>
            <a:r>
              <a:rPr lang="en-US" sz="1800" err="1">
                <a:solidFill>
                  <a:schemeClr val="bg1"/>
                </a:solidFill>
                <a:highlight>
                  <a:srgbClr val="000000"/>
                </a:highlight>
                <a:latin typeface="Inter UI" panose="020B0502030000000004" pitchFamily="34" charset="0"/>
                <a:ea typeface="Inter UI" panose="020B0502030000000004" pitchFamily="34" charset="0"/>
                <a:cs typeface="Inter UI" panose="020B05020300000000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Sreejoni</a:t>
            </a:r>
            <a:r>
              <a:rPr lang="en-US" sz="1800">
                <a:solidFill>
                  <a:schemeClr val="bg1"/>
                </a:solidFill>
                <a:highlight>
                  <a:srgbClr val="000000"/>
                </a:highlight>
                <a:latin typeface="Inter UI" panose="020B0502030000000004" pitchFamily="34" charset="0"/>
                <a:ea typeface="Inter UI" panose="020B0502030000000004" pitchFamily="34" charset="0"/>
                <a:cs typeface="Inter UI" panose="020B05020300000000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Nag (Peekaboo </a:t>
            </a:r>
            <a:r>
              <a:rPr lang="en-US" sz="1800" err="1">
                <a:solidFill>
                  <a:schemeClr val="bg1"/>
                </a:solidFill>
                <a:highlight>
                  <a:srgbClr val="000000"/>
                </a:highlight>
                <a:latin typeface="Inter UI" panose="020B0502030000000004" pitchFamily="34" charset="0"/>
                <a:ea typeface="Inter UI" panose="020B0502030000000004" pitchFamily="34" charset="0"/>
                <a:cs typeface="Inter UI" panose="020B05020300000000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Kidz</a:t>
            </a:r>
            <a:r>
              <a:rPr lang="en-US" sz="1800">
                <a:solidFill>
                  <a:schemeClr val="bg1"/>
                </a:solidFill>
                <a:highlight>
                  <a:srgbClr val="000000"/>
                </a:highlight>
                <a:latin typeface="Inter UI" panose="020B0502030000000004" pitchFamily="34" charset="0"/>
                <a:ea typeface="Inter UI" panose="020B0502030000000004" pitchFamily="34" charset="0"/>
                <a:cs typeface="Inter UI" panose="020B05020300000000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lang="en-US" sz="1800">
              <a:solidFill>
                <a:schemeClr val="bg1"/>
              </a:solidFill>
              <a:highlight>
                <a:srgbClr val="000000"/>
              </a:highlight>
              <a:latin typeface="Inter UI" panose="020B0502030000000004" pitchFamily="34" charset="0"/>
              <a:ea typeface="Inter UI" panose="020B0502030000000004" pitchFamily="34" charset="0"/>
              <a:cs typeface="Inter UI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31321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CF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pic>
        <p:nvPicPr>
          <p:cNvPr id="5" name="GEO 1 ">
            <a:hlinkClick r:id="" action="ppaction://media"/>
            <a:extLst>
              <a:ext uri="{FF2B5EF4-FFF2-40B4-BE49-F238E27FC236}">
                <a16:creationId xmlns:a16="http://schemas.microsoft.com/office/drawing/2014/main" id="{81F166ED-B161-4E14-B228-2BE1039768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202394"/>
      </p:ext>
    </p:extLst>
  </p:cSld>
  <p:clrMapOvr>
    <a:masterClrMapping/>
  </p:clrMapOvr>
  <p:transition spd="slow" advTm="1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3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pic>
        <p:nvPicPr>
          <p:cNvPr id="2" name="GEO8">
            <a:hlinkClick r:id="" action="ppaction://media"/>
            <a:extLst>
              <a:ext uri="{FF2B5EF4-FFF2-40B4-BE49-F238E27FC236}">
                <a16:creationId xmlns:a16="http://schemas.microsoft.com/office/drawing/2014/main" id="{33AB9C09-4A4F-477F-8248-4334C24FFA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11401"/>
      </p:ext>
    </p:extLst>
  </p:cSld>
  <p:clrMapOvr>
    <a:masterClrMapping/>
  </p:clrMapOvr>
  <p:transition spd="slow" advTm="1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CF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9775C7-A6DD-4790-85B9-78D26FBFB455}"/>
              </a:ext>
            </a:extLst>
          </p:cNvPr>
          <p:cNvSpPr/>
          <p:nvPr/>
        </p:nvSpPr>
        <p:spPr>
          <a:xfrm>
            <a:off x="0" y="452633"/>
            <a:ext cx="9144000" cy="6052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3600">
                <a:solidFill>
                  <a:srgbClr val="422139"/>
                </a:solidFill>
                <a:latin typeface="Work Sans SemiBold" panose="00000700000000000000" pitchFamily="2" charset="0"/>
              </a:rPr>
              <a:t>TEKTONINIS </a:t>
            </a:r>
            <a:r>
              <a:rPr lang="lt-LT" sz="3600">
                <a:solidFill>
                  <a:srgbClr val="C1272D"/>
                </a:solidFill>
                <a:latin typeface="Work Sans SemiBold" panose="00000700000000000000" pitchFamily="2" charset="0"/>
              </a:rPr>
              <a:t>ŽEMĖLAPIS</a:t>
            </a:r>
            <a:endParaRPr lang="lt-LT" sz="800">
              <a:solidFill>
                <a:srgbClr val="C1272D"/>
              </a:solidFill>
            </a:endParaRPr>
          </a:p>
        </p:txBody>
      </p:sp>
      <p:pic>
        <p:nvPicPr>
          <p:cNvPr id="6" name="Picture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5D9756D8-9190-4006-BBDA-76F9834D2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7927"/>
            <a:ext cx="9144000" cy="539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045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7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pic>
        <p:nvPicPr>
          <p:cNvPr id="4" name="GEO6">
            <a:hlinkClick r:id="" action="ppaction://media"/>
            <a:extLst>
              <a:ext uri="{FF2B5EF4-FFF2-40B4-BE49-F238E27FC236}">
                <a16:creationId xmlns:a16="http://schemas.microsoft.com/office/drawing/2014/main" id="{8430950E-21A8-498B-83A6-2DE8C61FDF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58C8398-C709-4C18-8BBB-AA3725447BF7}"/>
              </a:ext>
            </a:extLst>
          </p:cNvPr>
          <p:cNvSpPr/>
          <p:nvPr/>
        </p:nvSpPr>
        <p:spPr>
          <a:xfrm>
            <a:off x="0" y="6000750"/>
            <a:ext cx="9144000" cy="857249"/>
          </a:xfrm>
          <a:prstGeom prst="rect">
            <a:avLst/>
          </a:prstGeom>
          <a:solidFill>
            <a:srgbClr val="5F76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981294"/>
      </p:ext>
    </p:extLst>
  </p:cSld>
  <p:clrMapOvr>
    <a:masterClrMapping/>
  </p:clrMapOvr>
  <p:transition spd="slow" advTm="1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77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0454783-EAD8-4888-B9D0-E544101E89B6}"/>
              </a:ext>
            </a:extLst>
          </p:cNvPr>
          <p:cNvSpPr txBox="1">
            <a:spLocks/>
          </p:cNvSpPr>
          <p:nvPr/>
        </p:nvSpPr>
        <p:spPr>
          <a:xfrm>
            <a:off x="-55263" y="-38888"/>
            <a:ext cx="9199263" cy="689688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800"/>
              </a:lnSpc>
            </a:pPr>
            <a:endParaRPr lang="lt-LT" sz="8000">
              <a:solidFill>
                <a:schemeClr val="bg1"/>
              </a:solidFill>
              <a:latin typeface="Work Sans SemiBold" panose="00000700000000000000" pitchFamily="2" charset="0"/>
            </a:endParaRPr>
          </a:p>
        </p:txBody>
      </p:sp>
      <p:pic>
        <p:nvPicPr>
          <p:cNvPr id="2" name="GEO3">
            <a:hlinkClick r:id="" action="ppaction://media"/>
            <a:extLst>
              <a:ext uri="{FF2B5EF4-FFF2-40B4-BE49-F238E27FC236}">
                <a16:creationId xmlns:a16="http://schemas.microsoft.com/office/drawing/2014/main" id="{7374A4FE-D0A2-4FBA-B38C-1CBE1D1E85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515038"/>
      </p:ext>
    </p:extLst>
  </p:cSld>
  <p:clrMapOvr>
    <a:masterClrMapping/>
  </p:clrMapOvr>
  <p:transition spd="slow" advTm="1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C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EO9">
            <a:hlinkClick r:id="" action="ppaction://media"/>
            <a:extLst>
              <a:ext uri="{FF2B5EF4-FFF2-40B4-BE49-F238E27FC236}">
                <a16:creationId xmlns:a16="http://schemas.microsoft.com/office/drawing/2014/main" id="{235B2B3B-1B16-4257-A4D2-82E87B6A24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DD1BF24-0DBC-466E-ADE2-63195013149D}"/>
              </a:ext>
            </a:extLst>
          </p:cNvPr>
          <p:cNvSpPr/>
          <p:nvPr/>
        </p:nvSpPr>
        <p:spPr>
          <a:xfrm>
            <a:off x="342900" y="2905125"/>
            <a:ext cx="5638800" cy="3191643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6400">
                <a:solidFill>
                  <a:srgbClr val="422139"/>
                </a:solidFill>
                <a:latin typeface="Work Sans SemiBold" panose="00000700000000000000" pitchFamily="2" charset="0"/>
              </a:rPr>
              <a:t>KAIP</a:t>
            </a:r>
            <a:endParaRPr lang="lt-LT" sz="6400">
              <a:solidFill>
                <a:srgbClr val="422139"/>
              </a:solidFill>
              <a:latin typeface="Work Sans SemiBold" panose="00000700000000000000" pitchFamily="2" charset="0"/>
            </a:endParaRPr>
          </a:p>
          <a:p>
            <a:pPr>
              <a:lnSpc>
                <a:spcPts val="6000"/>
              </a:lnSpc>
            </a:pPr>
            <a:r>
              <a:rPr lang="lt-LT" sz="6400">
                <a:solidFill>
                  <a:srgbClr val="422139"/>
                </a:solidFill>
                <a:latin typeface="Work Sans SemiBold" panose="00000700000000000000" pitchFamily="2" charset="0"/>
              </a:rPr>
              <a:t>VYKSTA</a:t>
            </a:r>
            <a:r>
              <a:rPr lang="en-US" sz="6400">
                <a:solidFill>
                  <a:srgbClr val="422139"/>
                </a:solidFill>
                <a:latin typeface="Work Sans SemiBold" panose="00000700000000000000" pitchFamily="2" charset="0"/>
              </a:rPr>
              <a:t> </a:t>
            </a:r>
            <a:r>
              <a:rPr lang="lt-LT" sz="6400">
                <a:solidFill>
                  <a:srgbClr val="422139"/>
                </a:solidFill>
                <a:latin typeface="Work Sans SemiBold" panose="00000700000000000000" pitchFamily="2" charset="0"/>
              </a:rPr>
              <a:t>ŽEMĖS</a:t>
            </a:r>
          </a:p>
          <a:p>
            <a:pPr>
              <a:lnSpc>
                <a:spcPts val="6000"/>
              </a:lnSpc>
            </a:pPr>
            <a:r>
              <a:rPr lang="lt-LT" sz="6400">
                <a:solidFill>
                  <a:srgbClr val="422139"/>
                </a:solidFill>
                <a:latin typeface="Work Sans SemiBold" panose="00000700000000000000" pitchFamily="2" charset="0"/>
              </a:rPr>
              <a:t>DREBĖJIMAI?</a:t>
            </a:r>
            <a:endParaRPr lang="lt-LT" sz="6400">
              <a:solidFill>
                <a:srgbClr val="4221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400856"/>
      </p:ext>
    </p:extLst>
  </p:cSld>
  <p:clrMapOvr>
    <a:masterClrMapping/>
  </p:clrMapOvr>
  <p:transition spd="slow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Jews in LDK</Template>
  <Application>Microsoft Office PowerPoint</Application>
  <PresentationFormat>On-screen Show (4:3)</PresentationFormat>
  <Slides>31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Mantas Vilčinskas</dc:creator>
  <cp:revision>1</cp:revision>
  <dcterms:created xsi:type="dcterms:W3CDTF">2018-12-05T16:26:52Z</dcterms:created>
  <dcterms:modified xsi:type="dcterms:W3CDTF">2020-03-14T13:38:13Z</dcterms:modified>
</cp:coreProperties>
</file>

<file path=docProps/thumbnail.jpeg>
</file>